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9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408" r:id="rId55"/>
    <p:sldId id="40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10" r:id="rId64"/>
    <p:sldId id="411" r:id="rId65"/>
    <p:sldId id="404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33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408"/>
            <p14:sldId id="409"/>
            <p14:sldId id="397"/>
            <p14:sldId id="398"/>
            <p14:sldId id="399"/>
            <p14:sldId id="400"/>
            <p14:sldId id="401"/>
            <p14:sldId id="402"/>
            <p14:sldId id="403"/>
            <p14:sldId id="410"/>
            <p14:sldId id="411"/>
            <p14:sldId id="404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870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Sorting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MIN(), MAX(), AVG(), SUM(), COUNT()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4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GROUP BY, HAVING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8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Defining Rules with SPARQL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Generating Data About Broken Rules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718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Using Existing SPARQL Rules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07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1: recap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9A297-F9E3-FE71-10EB-E1ACC1197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446" y="1320800"/>
            <a:ext cx="7611585" cy="478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659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2: Representing Strings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8AE1D-11E9-6A1B-E2B6-735DBC44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377" y="1320800"/>
            <a:ext cx="8539363" cy="463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5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5.1 Datatypes and Queries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Part 3: Comparing Values and Doing Arithmetic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4C8E-F3A7-0433-C6C1-84222A4BD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47" y="1227817"/>
            <a:ext cx="7751713" cy="4686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532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IF()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9BF66-621C-F092-5919-884F490F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286" y="1433076"/>
            <a:ext cx="8365465" cy="455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81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5.2.1 Program Logic Functions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COALESCE()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ED58F-A8D1-20E3-CA77-33E6B715E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280" y="1320799"/>
            <a:ext cx="8449558" cy="473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98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5.2.2 Node Type and Datatype Checking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4BDBD-8F7E-DD26-EA54-F189CAB82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528769"/>
            <a:ext cx="8252913" cy="439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409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2800" b="1" spc="0" dirty="0">
                <a:solidFill>
                  <a:srgbClr val="FFFF00"/>
                </a:solidFill>
              </a:rPr>
              <a:t>(1) URI() and ENCODE_FOR_URI()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D8A91-817E-79DB-B420-09BE73EA5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91" y="1451993"/>
            <a:ext cx="7891869" cy="460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82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5.2.3 Node 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15242-2786-6845-E6E7-98CF15056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28" y="1451993"/>
            <a:ext cx="8176181" cy="456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505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Converting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BA73-0EFB-FADF-611B-2F0567D9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20800"/>
            <a:ext cx="8033262" cy="464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516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5.2.4 Datatype Conversion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STRDT()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DB310-AA70-8ACF-7C26-164591BB3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42" y="1337263"/>
            <a:ext cx="7839960" cy="47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487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96DC6-57CE-4060-53B2-FEF26F864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204" y="1333253"/>
            <a:ext cx="7479710" cy="475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5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langMatches()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34C23-68BC-39A6-F04D-77BB9338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709" y="1320800"/>
            <a:ext cx="7274699" cy="4673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986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5.2.5 Checking, adding, and removing spoken language tags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STRLANG()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38861-03C1-99CB-4E5E-E4CCA707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55" y="1345705"/>
            <a:ext cx="7434407" cy="476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627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5.2.6 String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68314-7494-3931-1A40-A305136E8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283" y="1232469"/>
            <a:ext cx="7072323" cy="485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570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5.2.7 Numeric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7C8DCB-7D4C-853E-FFE0-D21B9F5D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71" y="1315037"/>
            <a:ext cx="8804020" cy="482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731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5.2.8 Data and Time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F636F-D846-101D-5E1C-1FFA58EBE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435" y="1451993"/>
            <a:ext cx="8159235" cy="453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253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05.02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3725494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5.2.9 Hash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6D81A1-EAAB-3B0A-7474-E723024B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596" y="1320800"/>
            <a:ext cx="6752302" cy="465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01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 Datatypes and Functions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05.03 Extension Functions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069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48125C9-773B-918A-8501-F8D1B815ED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5FB6ED-273B-ED0E-3494-407C65697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188" y="1320801"/>
            <a:ext cx="7441026" cy="4705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532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354C-0707-00F2-79C1-28B4EC85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A370-C125-C18C-93BC-BF12C44C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6.1 Getting Started with </a:t>
            </a:r>
            <a:r>
              <a:rPr lang="en-US" sz="4000" b="1" spc="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Fuseki</a:t>
            </a:r>
            <a:endParaRPr lang="en-US" sz="40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E9F1A8A-C71F-20F6-7269-76B45977FE1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4F677-C17B-3239-793E-6AFDAFBC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794FA9-B0D6-7F28-AD22-A67FD07775CB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EEEB6-41A0-27C3-5B29-4A33F058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94691D0-65A1-998C-BDAE-287679BD7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4464E-9FB3-3ECE-6722-3B154CC6D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787" y="1320800"/>
            <a:ext cx="8280184" cy="4708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73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7C74B-455C-A857-75BB-65D03C1E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674C-34A9-EE12-44B9-23A12697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6.2 Adding Data to a Dataset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6B7CA74-8900-85C1-B75B-9AD20682174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B9C83-6CF7-78EF-B9F8-4AE3DC10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50FE3B-016B-9A4A-1E86-D7A1CBA1C0F7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F10FC-5415-9300-95A6-F7492E47C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DAA54E25-1CF3-84A2-96F7-0A7B15C4B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BF76-B64D-4DFE-D138-6150BE76A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149" y="1451727"/>
            <a:ext cx="8539832" cy="4661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399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3D150-AACC-B8D9-F5ED-6407F8746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E36E-5CBC-DE89-8DAA-6FB43F73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6.3 Deleting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ADD058E-FBE3-3D90-4A90-ACC247ACA2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49448-37C1-D754-2738-E16CF412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B647E4-A57B-C53D-C6B8-674477D33D78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93055-25DA-6B7B-4EEF-6986F4D22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03BC3AD6-1D58-2C8F-8A63-59418A89D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581CF-6A2A-5726-595C-B9218D05A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247" y="1399278"/>
            <a:ext cx="8050491" cy="4659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296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B62B3-5909-E0AF-BED1-27B163DE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A3AF-14BD-240F-F166-5EB97ED5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Updating Data with SPARQL</a:t>
            </a:r>
            <a:b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6.4 Changing Existing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F2414CE-5BF6-82F1-FF03-BB07A3A0FDA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04A74-94AD-524E-9B71-D176215F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9E3E44-EAF8-50B4-E444-58B18E61E89B}"/>
              </a:ext>
            </a:extLst>
          </p:cNvPr>
          <p:cNvSpPr txBox="1">
            <a:spLocks/>
          </p:cNvSpPr>
          <p:nvPr/>
        </p:nvSpPr>
        <p:spPr>
          <a:xfrm>
            <a:off x="1756611" y="205147"/>
            <a:ext cx="2108379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60DA4-387B-82B4-538A-6722395F6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E511DB3-ABB4-BF8D-C9E5-121473EA3C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683A4-6B81-EAE0-787A-B9013CE91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920" y="1359278"/>
            <a:ext cx="8927183" cy="476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523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34924</TotalTime>
  <Words>2992</Words>
  <Application>Microsoft Office PowerPoint</Application>
  <PresentationFormat>Widescreen</PresentationFormat>
  <Paragraphs>404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05. Datatypes and Functions</vt:lpstr>
      <vt:lpstr>05. Datatypes and Functions</vt:lpstr>
      <vt:lpstr>05. Datatypes and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05.02 Functions</vt:lpstr>
      <vt:lpstr>05. Datatypes and Functions 05.03 Extension Functions</vt:lpstr>
      <vt:lpstr>06 Updating Data with SPARQL 6.1 Getting Started with Fuseki</vt:lpstr>
      <vt:lpstr>06 Updating Data with SPARQL 6.2 Adding Data to a Dataset</vt:lpstr>
      <vt:lpstr>06 Updating Data with SPARQL 6.3 Deleting Data</vt:lpstr>
      <vt:lpstr>06 Updating Data with SPARQL 6.4 Changing Existing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131</cp:revision>
  <dcterms:created xsi:type="dcterms:W3CDTF">2023-12-11T01:29:04Z</dcterms:created>
  <dcterms:modified xsi:type="dcterms:W3CDTF">2024-10-09T08:46:56Z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